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62969F-5C5D-4A47-8720-AFD61763FB91}" type="datetimeFigureOut">
              <a:rPr lang="en-US" smtClean="0"/>
              <a:pPr/>
              <a:t>3/26/2012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8A733F75-E3DF-4734-8D27-F893575EA3A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62969F-5C5D-4A47-8720-AFD61763FB91}" type="datetimeFigureOut">
              <a:rPr lang="en-US" smtClean="0"/>
              <a:pPr/>
              <a:t>3/26/2012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33F75-E3DF-4734-8D27-F893575EA3A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8A733F75-E3DF-4734-8D27-F893575EA3A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62969F-5C5D-4A47-8720-AFD61763FB91}" type="datetimeFigureOut">
              <a:rPr lang="en-US" smtClean="0"/>
              <a:pPr/>
              <a:t>3/26/2012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62969F-5C5D-4A47-8720-AFD61763FB91}" type="datetimeFigureOut">
              <a:rPr lang="en-US" smtClean="0"/>
              <a:pPr/>
              <a:t>3/26/2012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8A733F75-E3DF-4734-8D27-F893575EA3A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62969F-5C5D-4A47-8720-AFD61763FB91}" type="datetimeFigureOut">
              <a:rPr lang="en-US" smtClean="0"/>
              <a:pPr/>
              <a:t>3/26/2012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8A733F75-E3DF-4734-8D27-F893575EA3A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4162969F-5C5D-4A47-8720-AFD61763FB91}" type="datetimeFigureOut">
              <a:rPr lang="en-US" smtClean="0"/>
              <a:pPr/>
              <a:t>3/26/2012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33F75-E3DF-4734-8D27-F893575EA3A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62969F-5C5D-4A47-8720-AFD61763FB91}" type="datetimeFigureOut">
              <a:rPr lang="en-US" smtClean="0"/>
              <a:pPr/>
              <a:t>3/26/2012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8A733F75-E3DF-4734-8D27-F893575EA3A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62969F-5C5D-4A47-8720-AFD61763FB91}" type="datetimeFigureOut">
              <a:rPr lang="en-US" smtClean="0"/>
              <a:pPr/>
              <a:t>3/26/2012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8A733F75-E3DF-4734-8D27-F893575EA3A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62969F-5C5D-4A47-8720-AFD61763FB91}" type="datetimeFigureOut">
              <a:rPr lang="en-US" smtClean="0"/>
              <a:pPr/>
              <a:t>3/26/2012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8A733F75-E3DF-4734-8D27-F893575EA3A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8A733F75-E3DF-4734-8D27-F893575EA3A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62969F-5C5D-4A47-8720-AFD61763FB91}" type="datetimeFigureOut">
              <a:rPr lang="en-US" smtClean="0"/>
              <a:pPr/>
              <a:t>3/26/2012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8A733F75-E3DF-4734-8D27-F893575EA3A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4162969F-5C5D-4A47-8720-AFD61763FB91}" type="datetimeFigureOut">
              <a:rPr lang="en-US" smtClean="0"/>
              <a:pPr/>
              <a:t>3/26/2012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4162969F-5C5D-4A47-8720-AFD61763FB91}" type="datetimeFigureOut">
              <a:rPr lang="en-US" smtClean="0"/>
              <a:pPr/>
              <a:t>3/26/2012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8A733F75-E3DF-4734-8D27-F893575EA3A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Field Trip Scavenger Hunt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Museum of Appalachia 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Baskets</a:t>
            </a:r>
            <a:endParaRPr lang="en-US" dirty="0"/>
          </a:p>
        </p:txBody>
      </p:sp>
      <p:pic>
        <p:nvPicPr>
          <p:cNvPr id="1026" name="Picture 2" descr="C:\Users\Emily\Desktop\Turnbill_Dollie_Hoskins_for_we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00400" y="1752600"/>
            <a:ext cx="5613401" cy="38862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228600" y="1219200"/>
            <a:ext cx="27432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400" dirty="0" smtClean="0"/>
              <a:t>Women used baskets in connect with spinning and weaving for such purposes as picking cotton, storing wool, feathers, etc. </a:t>
            </a:r>
            <a:endParaRPr lang="en-US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228600" y="4267200"/>
            <a:ext cx="2819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400" dirty="0" smtClean="0"/>
              <a:t>Many country stores accepted baskets in exchange for items purchased.</a:t>
            </a:r>
            <a:endParaRPr lang="en-US" sz="24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Quilts</a:t>
            </a:r>
            <a:endParaRPr lang="en-US" dirty="0"/>
          </a:p>
        </p:txBody>
      </p:sp>
      <p:pic>
        <p:nvPicPr>
          <p:cNvPr id="2050" name="Picture 2" descr="C:\Users\Emily\Desktop\quilt_a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1600200"/>
            <a:ext cx="5800117" cy="3786187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6096000" y="1676400"/>
            <a:ext cx="28194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000" dirty="0" smtClean="0"/>
              <a:t>Few items in our culture have been so necessary, colorful, artistic, cherished, cared for and universally used than the quilt.</a:t>
            </a:r>
            <a:endParaRPr lang="en-US" sz="2000" dirty="0"/>
          </a:p>
        </p:txBody>
      </p:sp>
      <p:sp>
        <p:nvSpPr>
          <p:cNvPr id="5" name="TextBox 4"/>
          <p:cNvSpPr txBox="1"/>
          <p:nvPr/>
        </p:nvSpPr>
        <p:spPr>
          <a:xfrm>
            <a:off x="6096000" y="4038600"/>
            <a:ext cx="27432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000" dirty="0" smtClean="0"/>
              <a:t>The quilt perhaps as much as any household item, tended to be made by the family which used it. </a:t>
            </a:r>
            <a:endParaRPr lang="en-US" sz="20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tit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Field Trip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Green McAdoo Cultural Center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1950’s Period Classroom</a:t>
            </a:r>
            <a:endParaRPr lang="en-US" dirty="0"/>
          </a:p>
        </p:txBody>
      </p:sp>
      <p:pic>
        <p:nvPicPr>
          <p:cNvPr id="3074" name="Picture 2" descr="C:\Users\Emily\Desktop\inside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2133600"/>
            <a:ext cx="4833938" cy="3222625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5486400" y="1447800"/>
            <a:ext cx="32004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000" dirty="0" smtClean="0"/>
              <a:t>Walk in and join Ms. Theresa Blair as she discusses the “Jim Crow” era in the south. </a:t>
            </a:r>
            <a:endParaRPr lang="en-US" sz="2000" dirty="0"/>
          </a:p>
        </p:txBody>
      </p:sp>
      <p:sp>
        <p:nvSpPr>
          <p:cNvPr id="5" name="TextBox 4"/>
          <p:cNvSpPr txBox="1"/>
          <p:nvPr/>
        </p:nvSpPr>
        <p:spPr>
          <a:xfrm>
            <a:off x="5486400" y="2819400"/>
            <a:ext cx="3200400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000" dirty="0" smtClean="0"/>
              <a:t>She will introduce you to the local 1950 lawsuit or </a:t>
            </a:r>
            <a:r>
              <a:rPr lang="en-US" sz="2000" dirty="0" err="1" smtClean="0"/>
              <a:t>McSwain</a:t>
            </a:r>
            <a:r>
              <a:rPr lang="en-US" sz="2000" dirty="0" smtClean="0"/>
              <a:t> vs. Anderson County and its relationship to the 1954 US. Supreme Court decision in Brown vs. Board of Education…all of which led to the desegregation of Clinton High School in 1956.</a:t>
            </a:r>
            <a:endParaRPr lang="en-US" sz="20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Desegregation of Clinton High School</a:t>
            </a:r>
            <a:endParaRPr lang="en-US" dirty="0"/>
          </a:p>
        </p:txBody>
      </p:sp>
      <p:pic>
        <p:nvPicPr>
          <p:cNvPr id="4098" name="Picture 2" descr="C:\Users\Emily\Desktop\inside0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2209800"/>
            <a:ext cx="4457700" cy="29718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4876800" y="1828800"/>
            <a:ext cx="358140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000" dirty="0" smtClean="0"/>
              <a:t>Follow the chronologically detailed story of the 1956 desegregation of Clinton High School in life-size pictures with dramatic narrative.</a:t>
            </a:r>
            <a:endParaRPr lang="en-US" sz="2000" dirty="0"/>
          </a:p>
        </p:txBody>
      </p:sp>
      <p:sp>
        <p:nvSpPr>
          <p:cNvPr id="5" name="TextBox 4"/>
          <p:cNvSpPr txBox="1"/>
          <p:nvPr/>
        </p:nvSpPr>
        <p:spPr>
          <a:xfrm>
            <a:off x="4953000" y="3505200"/>
            <a:ext cx="3581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000" dirty="0" smtClean="0"/>
              <a:t>Rev. Paul Turner, a local white minister, offered protection to black students and their families. He was physically attacked for his stand.  </a:t>
            </a:r>
            <a:endParaRPr lang="en-US" sz="20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Epilogue Room</a:t>
            </a:r>
            <a:endParaRPr lang="en-US" dirty="0"/>
          </a:p>
        </p:txBody>
      </p:sp>
      <p:pic>
        <p:nvPicPr>
          <p:cNvPr id="5122" name="Picture 2" descr="C:\Users\Emily\Desktop\inside0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2209800"/>
            <a:ext cx="3810000" cy="25400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4876800" y="2133600"/>
            <a:ext cx="3505200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800" dirty="0" smtClean="0"/>
              <a:t>You will read through the biographies of the Clinton 12 &amp; others who played a role in the desegregation of Clinton High School.</a:t>
            </a:r>
            <a:endParaRPr lang="en-US" sz="28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Field Trip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Blount Mansion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Blount Mansion</a:t>
            </a:r>
            <a:endParaRPr lang="en-US" dirty="0"/>
          </a:p>
        </p:txBody>
      </p:sp>
      <p:pic>
        <p:nvPicPr>
          <p:cNvPr id="6146" name="Picture 2" descr="C:\Users\Emily\Desktop\sideview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2438400"/>
            <a:ext cx="4524375" cy="2733675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5181600" y="1371600"/>
            <a:ext cx="32004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400" dirty="0" smtClean="0"/>
              <a:t>William Blount  chose to build his mansion in Knoxville after signing the treaty of the Holston just a few yards from the Mansion’s location</a:t>
            </a:r>
            <a:endParaRPr lang="en-US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5105400" y="4343400"/>
            <a:ext cx="35052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400" dirty="0" smtClean="0"/>
              <a:t>The house was made of sawn lumber to meet Mary Blount’s requirement of “a proper wooden home.”</a:t>
            </a:r>
            <a:endParaRPr lang="en-US" sz="2400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202</TotalTime>
  <Words>292</Words>
  <Application>Microsoft Office PowerPoint</Application>
  <PresentationFormat>On-screen Show (4:3)</PresentationFormat>
  <Paragraphs>23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Civic</vt:lpstr>
      <vt:lpstr>Museum of Appalachia </vt:lpstr>
      <vt:lpstr>Baskets</vt:lpstr>
      <vt:lpstr>Quilts</vt:lpstr>
      <vt:lpstr>Green McAdoo Cultural Center</vt:lpstr>
      <vt:lpstr>1950’s Period Classroom</vt:lpstr>
      <vt:lpstr>Desegregation of Clinton High School</vt:lpstr>
      <vt:lpstr>Epilogue Room</vt:lpstr>
      <vt:lpstr>Blount Mansion</vt:lpstr>
      <vt:lpstr>Blount Mansion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Museum of Appalachia</dc:title>
  <dc:creator>Emily Christine Purnell</dc:creator>
  <cp:lastModifiedBy>Sara Brogden</cp:lastModifiedBy>
  <cp:revision>8</cp:revision>
  <dcterms:created xsi:type="dcterms:W3CDTF">2012-03-26T05:35:23Z</dcterms:created>
  <dcterms:modified xsi:type="dcterms:W3CDTF">2012-03-26T15:04:20Z</dcterms:modified>
</cp:coreProperties>
</file>