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05F83D-DD73-4F70-A49D-1186DB05F3B7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4F7D0C4-9B8C-4953-A165-B11BBF91D4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player.discoveryeducation.com/index.cfm?guidAssetId=8662687A-9FD8-4905-8B76-1990175F38F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Sara Brown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rticles of confede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56178"/>
            <a:ext cx="3962400" cy="6549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…were ratified by all 13 states on March 1, 1781.</a:t>
            </a:r>
          </a:p>
          <a:p>
            <a:endParaRPr lang="en-US" dirty="0" smtClean="0"/>
          </a:p>
          <a:p>
            <a:r>
              <a:rPr lang="en-US" dirty="0" smtClean="0"/>
              <a:t>…loosely tied together the 13 states.</a:t>
            </a:r>
          </a:p>
          <a:p>
            <a:endParaRPr lang="en-US" dirty="0" smtClean="0"/>
          </a:p>
          <a:p>
            <a:r>
              <a:rPr lang="en-US" dirty="0" smtClean="0"/>
              <a:t>…gave states more power than the Federal government.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Articles of Confederation</a:t>
            </a:r>
            <a:endParaRPr lang="en-US" dirty="0"/>
          </a:p>
        </p:txBody>
      </p:sp>
      <p:pic>
        <p:nvPicPr>
          <p:cNvPr id="4" name="Picture 3" descr="Articles_of_Confederation_ti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4419600"/>
            <a:ext cx="2617851" cy="1642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Each state had only one vote, no matter what size it was.</a:t>
            </a:r>
          </a:p>
          <a:p>
            <a:pPr lvl="0"/>
            <a:r>
              <a:rPr lang="en-US" dirty="0" smtClean="0"/>
              <a:t>9 out of 13 states had to agree in order to create and pass laws.</a:t>
            </a:r>
          </a:p>
          <a:p>
            <a:pPr lvl="0"/>
            <a:r>
              <a:rPr lang="en-US" dirty="0" smtClean="0"/>
              <a:t>The government could not regulate trade.</a:t>
            </a:r>
          </a:p>
          <a:p>
            <a:pPr lvl="0"/>
            <a:r>
              <a:rPr lang="en-US" dirty="0" smtClean="0"/>
              <a:t>The government could not generate taxes so it didn’t have a source of money.</a:t>
            </a:r>
          </a:p>
          <a:p>
            <a:pPr lvl="0"/>
            <a:r>
              <a:rPr lang="en-US" dirty="0" smtClean="0"/>
              <a:t>The government could not enforce laws.</a:t>
            </a:r>
          </a:p>
          <a:p>
            <a:pPr lvl="0"/>
            <a:r>
              <a:rPr lang="en-US" dirty="0" smtClean="0"/>
              <a:t>The government could not effectively stop </a:t>
            </a:r>
            <a:r>
              <a:rPr lang="en-US" smtClean="0"/>
              <a:t>rebellion</a:t>
            </a:r>
            <a:r>
              <a:rPr lang="en-US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supreme law of the land.</a:t>
            </a:r>
          </a:p>
          <a:p>
            <a:r>
              <a:rPr lang="en-US" dirty="0" smtClean="0"/>
              <a:t>explains how the government works.</a:t>
            </a:r>
          </a:p>
          <a:p>
            <a:r>
              <a:rPr lang="en-US" dirty="0" smtClean="0"/>
              <a:t>brings order to the United States.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</a:t>
            </a:r>
            <a:endParaRPr lang="en-US" dirty="0"/>
          </a:p>
        </p:txBody>
      </p:sp>
      <p:pic>
        <p:nvPicPr>
          <p:cNvPr id="4" name="Picture 3" descr="constituti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297936"/>
            <a:ext cx="4572000" cy="302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http://player.discoveryeducation.com/index.cfm?guidAssetId=8662687A-9FD8-4905-8B76-1990175F38F5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</TotalTime>
  <Words>133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History 4th Grade</vt:lpstr>
      <vt:lpstr>Slide 2</vt:lpstr>
      <vt:lpstr>The Articles of Confederation</vt:lpstr>
      <vt:lpstr>Slide 4</vt:lpstr>
      <vt:lpstr>The Constitution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4th Grade</dc:title>
  <dc:creator>Sara Brogden</dc:creator>
  <cp:lastModifiedBy>Sara Brogden</cp:lastModifiedBy>
  <cp:revision>19</cp:revision>
  <dcterms:created xsi:type="dcterms:W3CDTF">2012-01-31T02:57:32Z</dcterms:created>
  <dcterms:modified xsi:type="dcterms:W3CDTF">2012-01-31T06:27:01Z</dcterms:modified>
</cp:coreProperties>
</file>